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94" r:id="rId4"/>
    <p:sldId id="295" r:id="rId5"/>
    <p:sldId id="287" r:id="rId6"/>
    <p:sldId id="269" r:id="rId7"/>
    <p:sldId id="270" r:id="rId8"/>
    <p:sldId id="271" r:id="rId9"/>
    <p:sldId id="281" r:id="rId10"/>
    <p:sldId id="273" r:id="rId11"/>
    <p:sldId id="288" r:id="rId12"/>
    <p:sldId id="274" r:id="rId13"/>
    <p:sldId id="292" r:id="rId14"/>
    <p:sldId id="277" r:id="rId15"/>
    <p:sldId id="282" r:id="rId16"/>
    <p:sldId id="278" r:id="rId17"/>
    <p:sldId id="289" r:id="rId18"/>
    <p:sldId id="285" r:id="rId19"/>
    <p:sldId id="290" r:id="rId20"/>
    <p:sldId id="279" r:id="rId21"/>
    <p:sldId id="293" r:id="rId22"/>
    <p:sldId id="291" r:id="rId23"/>
    <p:sldId id="283" r:id="rId24"/>
    <p:sldId id="286" r:id="rId25"/>
    <p:sldId id="258" r:id="rId26"/>
    <p:sldId id="259" r:id="rId27"/>
    <p:sldId id="260" r:id="rId28"/>
    <p:sldId id="261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94"/>
            <p14:sldId id="295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92"/>
            <p14:sldId id="277"/>
            <p14:sldId id="282"/>
            <p14:sldId id="278"/>
            <p14:sldId id="289"/>
            <p14:sldId id="285"/>
            <p14:sldId id="290"/>
            <p14:sldId id="279"/>
            <p14:sldId id="293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223261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endParaRPr lang="ko-KR" altLang="en-US" sz="12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E27-D6E9-41FE-AAAE-1F0DD295B20E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04D02-75E6-4FD0-A5C9-C68786A549F7}"/>
              </a:ext>
            </a:extLst>
          </p:cNvPr>
          <p:cNvSpPr txBox="1"/>
          <p:nvPr/>
        </p:nvSpPr>
        <p:spPr>
          <a:xfrm>
            <a:off x="1022601" y="2009569"/>
            <a:ext cx="677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3F910-74E9-4EEC-92CE-48D556FEEE0A}"/>
              </a:ext>
            </a:extLst>
          </p:cNvPr>
          <p:cNvSpPr txBox="1"/>
          <p:nvPr/>
        </p:nvSpPr>
        <p:spPr>
          <a:xfrm>
            <a:off x="2103807" y="3006843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FEEBB-2D8A-45A2-AC82-B260B0540326}"/>
              </a:ext>
            </a:extLst>
          </p:cNvPr>
          <p:cNvSpPr txBox="1"/>
          <p:nvPr/>
        </p:nvSpPr>
        <p:spPr>
          <a:xfrm>
            <a:off x="1945858" y="3998634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경험치와 아이템을 획득 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6E567-285B-46D3-A5C7-22F4733FF30B}"/>
              </a:ext>
            </a:extLst>
          </p:cNvPr>
          <p:cNvSpPr txBox="1"/>
          <p:nvPr/>
        </p:nvSpPr>
        <p:spPr>
          <a:xfrm>
            <a:off x="1945857" y="4988726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4C1FB44-FD09-4DAB-8E7F-754E84090963}"/>
              </a:ext>
            </a:extLst>
          </p:cNvPr>
          <p:cNvSpPr/>
          <p:nvPr/>
        </p:nvSpPr>
        <p:spPr>
          <a:xfrm rot="5400000">
            <a:off x="2074994" y="20908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7" name="순서도: 추출 46">
            <a:extLst>
              <a:ext uri="{FF2B5EF4-FFF2-40B4-BE49-F238E27FC236}">
                <a16:creationId xmlns:a16="http://schemas.microsoft.com/office/drawing/2014/main" id="{54FBFF8C-BD4D-47F1-AFE8-2944801AA841}"/>
              </a:ext>
            </a:extLst>
          </p:cNvPr>
          <p:cNvSpPr/>
          <p:nvPr/>
        </p:nvSpPr>
        <p:spPr>
          <a:xfrm rot="5400000">
            <a:off x="2074992" y="307434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8" name="순서도: 추출 47">
            <a:extLst>
              <a:ext uri="{FF2B5EF4-FFF2-40B4-BE49-F238E27FC236}">
                <a16:creationId xmlns:a16="http://schemas.microsoft.com/office/drawing/2014/main" id="{3AD668E6-98E6-43A2-B351-DC71C5F4BF6E}"/>
              </a:ext>
            </a:extLst>
          </p:cNvPr>
          <p:cNvSpPr/>
          <p:nvPr/>
        </p:nvSpPr>
        <p:spPr>
          <a:xfrm rot="5400000">
            <a:off x="2074992" y="40805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9" name="순서도: 추출 48">
            <a:extLst>
              <a:ext uri="{FF2B5EF4-FFF2-40B4-BE49-F238E27FC236}">
                <a16:creationId xmlns:a16="http://schemas.microsoft.com/office/drawing/2014/main" id="{A148D40F-82FC-4CF0-BBAC-D1BB52EFB6BA}"/>
              </a:ext>
            </a:extLst>
          </p:cNvPr>
          <p:cNvSpPr/>
          <p:nvPr/>
        </p:nvSpPr>
        <p:spPr>
          <a:xfrm rot="5400000">
            <a:off x="2074991" y="50723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2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158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57" y="3494542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Non-Diegetic UI</a:t>
            </a:r>
            <a:r>
              <a:rPr lang="ko-KR" altLang="en-US" sz="1800" dirty="0"/>
              <a:t>를 사용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화면 좌상단에 </a:t>
            </a:r>
            <a:r>
              <a:rPr lang="en-US" altLang="ko-KR" sz="1800" dirty="0"/>
              <a:t>Player Status</a:t>
            </a:r>
            <a:r>
              <a:rPr lang="ko-KR" altLang="en-US" sz="1800" dirty="0"/>
              <a:t> </a:t>
            </a:r>
            <a:r>
              <a:rPr lang="en-US" altLang="ko-KR" sz="1800" dirty="0"/>
              <a:t>UI</a:t>
            </a:r>
            <a:r>
              <a:rPr lang="ko-KR" altLang="en-US" sz="1800" dirty="0"/>
              <a:t>를 고정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A73C8174-96B4-4714-9D73-EBF4F28371C2}"/>
              </a:ext>
            </a:extLst>
          </p:cNvPr>
          <p:cNvSpPr/>
          <p:nvPr/>
        </p:nvSpPr>
        <p:spPr>
          <a:xfrm rot="5400000">
            <a:off x="6763297" y="405105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0C1237A5-C395-4C5B-A44D-CB75E055C21E}"/>
              </a:ext>
            </a:extLst>
          </p:cNvPr>
          <p:cNvSpPr/>
          <p:nvPr/>
        </p:nvSpPr>
        <p:spPr>
          <a:xfrm rot="5400000">
            <a:off x="6763297" y="455669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92E2130-38CB-4796-B3D3-EB76DFD303A1}"/>
              </a:ext>
            </a:extLst>
          </p:cNvPr>
          <p:cNvSpPr/>
          <p:nvPr/>
        </p:nvSpPr>
        <p:spPr>
          <a:xfrm rot="5400000">
            <a:off x="6763297" y="503977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0083D-2CD8-4EB9-9F1F-FA1C5AB60BB1}"/>
              </a:ext>
            </a:extLst>
          </p:cNvPr>
          <p:cNvSpPr txBox="1"/>
          <p:nvPr/>
        </p:nvSpPr>
        <p:spPr>
          <a:xfrm>
            <a:off x="2149508" y="201034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0A8B5-A1F8-4C25-B664-C8C2D4945ABE}"/>
              </a:ext>
            </a:extLst>
          </p:cNvPr>
          <p:cNvSpPr txBox="1"/>
          <p:nvPr/>
        </p:nvSpPr>
        <p:spPr>
          <a:xfrm>
            <a:off x="1929630" y="2586217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461424ED-00BD-43EC-B03D-07071AA0C58E}"/>
              </a:ext>
            </a:extLst>
          </p:cNvPr>
          <p:cNvSpPr/>
          <p:nvPr/>
        </p:nvSpPr>
        <p:spPr>
          <a:xfrm rot="5400000">
            <a:off x="1900817" y="212758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ADD3F-F7D1-43E3-9450-DE31FC49036F}"/>
              </a:ext>
            </a:extLst>
          </p:cNvPr>
          <p:cNvSpPr txBox="1"/>
          <p:nvPr/>
        </p:nvSpPr>
        <p:spPr>
          <a:xfrm>
            <a:off x="2149508" y="363601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62055-4CE4-4ECD-B104-C29FE98D600A}"/>
              </a:ext>
            </a:extLst>
          </p:cNvPr>
          <p:cNvSpPr txBox="1"/>
          <p:nvPr/>
        </p:nvSpPr>
        <p:spPr>
          <a:xfrm>
            <a:off x="1929630" y="4211887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CB7A5541-BA8E-4859-A4C9-5CE48851098F}"/>
              </a:ext>
            </a:extLst>
          </p:cNvPr>
          <p:cNvSpPr/>
          <p:nvPr/>
        </p:nvSpPr>
        <p:spPr>
          <a:xfrm rot="5400000">
            <a:off x="1900817" y="37532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106E9D-B281-4A2B-AD34-6AA392BE4070}"/>
              </a:ext>
            </a:extLst>
          </p:cNvPr>
          <p:cNvSpPr txBox="1"/>
          <p:nvPr/>
        </p:nvSpPr>
        <p:spPr>
          <a:xfrm>
            <a:off x="2149508" y="201034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E778E39A-55BA-4250-B6EB-8F5BA5F3E9E7}"/>
              </a:ext>
            </a:extLst>
          </p:cNvPr>
          <p:cNvSpPr/>
          <p:nvPr/>
        </p:nvSpPr>
        <p:spPr>
          <a:xfrm rot="5400000">
            <a:off x="1900817" y="212758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A59281-363A-4ED3-8A06-4692DE3546B9}"/>
              </a:ext>
            </a:extLst>
          </p:cNvPr>
          <p:cNvGrpSpPr/>
          <p:nvPr/>
        </p:nvGrpSpPr>
        <p:grpSpPr>
          <a:xfrm>
            <a:off x="399143" y="32997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241DEFD1-3894-4346-BEEB-50BE044E14AD}"/>
                </a:ext>
              </a:extLst>
            </p:cNvPr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한쪽 모서리가 둥근 사각형 6">
              <a:extLst>
                <a:ext uri="{FF2B5EF4-FFF2-40B4-BE49-F238E27FC236}">
                  <a16:creationId xmlns:a16="http://schemas.microsoft.com/office/drawing/2014/main" id="{66172BDC-B767-4D88-ACCE-A1AED6FDB269}"/>
                </a:ext>
              </a:extLst>
            </p:cNvPr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D3BD5F-59A4-4D94-98DD-AAB6C8252AAB}"/>
                </a:ext>
              </a:extLst>
            </p:cNvPr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CC692A4A-2DBD-45C9-95BF-2C8FC07E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6">
                <a:extLst>
                  <a:ext uri="{FF2B5EF4-FFF2-40B4-BE49-F238E27FC236}">
                    <a16:creationId xmlns:a16="http://schemas.microsoft.com/office/drawing/2014/main" id="{0BDCE7ED-5612-4F29-8D59-B6372C360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자유형 23">
                <a:extLst>
                  <a:ext uri="{FF2B5EF4-FFF2-40B4-BE49-F238E27FC236}">
                    <a16:creationId xmlns:a16="http://schemas.microsoft.com/office/drawing/2014/main" id="{515CE8FB-4BC2-4CCC-A902-B05953AA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90230DA-05FB-400D-9C31-D4D16CDCC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264DC7F-DBD1-4025-8450-CFFF6E9B65BA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98DA005-D49C-4C82-9666-472891A3962F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3E701D6-87BF-4BFA-B14C-CE57A2BCC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50" name="모서리가 둥근 직사각형 31">
                <a:extLst>
                  <a:ext uri="{FF2B5EF4-FFF2-40B4-BE49-F238E27FC236}">
                    <a16:creationId xmlns:a16="http://schemas.microsoft.com/office/drawing/2014/main" id="{4ADABA16-EA1B-44F0-9CFC-A6D9C3F30F4D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Group 12">
                <a:extLst>
                  <a:ext uri="{FF2B5EF4-FFF2-40B4-BE49-F238E27FC236}">
                    <a16:creationId xmlns:a16="http://schemas.microsoft.com/office/drawing/2014/main" id="{253B233E-CB0C-432E-A70F-C17317AE30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6CF4A844-5ADE-4B3B-9E27-5471B1BE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4D453C10-FF52-44D2-A1C2-6F4EBEF0E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4E2531-6816-4BEA-AE0D-49F87F2D5264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971CEFA-B756-412E-9950-F7162F606D09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B561EC9-0A44-4F8E-A29D-CFC5C5881FEF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D0A3E1-2E42-4C02-80AD-027848E4BFA4}"/>
                </a:ext>
              </a:extLst>
            </p:cNvPr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41" name="양쪽 모서리가 둥근 사각형 1">
                <a:extLst>
                  <a:ext uri="{FF2B5EF4-FFF2-40B4-BE49-F238E27FC236}">
                    <a16:creationId xmlns:a16="http://schemas.microsoft.com/office/drawing/2014/main" id="{6C80BC6E-BD0A-4811-BACD-44C59EA00149}"/>
                  </a:ext>
                </a:extLst>
              </p:cNvPr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한쪽 모서리가 둥근 사각형 5">
                <a:extLst>
                  <a:ext uri="{FF2B5EF4-FFF2-40B4-BE49-F238E27FC236}">
                    <a16:creationId xmlns:a16="http://schemas.microsoft.com/office/drawing/2014/main" id="{69E04B10-2008-49E3-86B3-180CB457ED65}"/>
                  </a:ext>
                </a:extLst>
              </p:cNvPr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25">
                <a:extLst>
                  <a:ext uri="{FF2B5EF4-FFF2-40B4-BE49-F238E27FC236}">
                    <a16:creationId xmlns:a16="http://schemas.microsoft.com/office/drawing/2014/main" id="{92E9857A-48B1-4A2A-AC92-B3B11C7F9216}"/>
                  </a:ext>
                </a:extLst>
              </p:cNvPr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44" name="자유형 24">
                <a:extLst>
                  <a:ext uri="{FF2B5EF4-FFF2-40B4-BE49-F238E27FC236}">
                    <a16:creationId xmlns:a16="http://schemas.microsoft.com/office/drawing/2014/main" id="{D47F733B-5ABD-4C8A-B572-80CEE9A208F0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9D54E3-27F0-4FA2-B627-53EAE755BAF4}"/>
              </a:ext>
            </a:extLst>
          </p:cNvPr>
          <p:cNvSpPr txBox="1"/>
          <p:nvPr/>
        </p:nvSpPr>
        <p:spPr>
          <a:xfrm>
            <a:off x="1489980" y="2291938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ADC9D-1186-442F-ADDE-B3CCD5E333B2}"/>
              </a:ext>
            </a:extLst>
          </p:cNvPr>
          <p:cNvSpPr txBox="1"/>
          <p:nvPr/>
        </p:nvSpPr>
        <p:spPr>
          <a:xfrm>
            <a:off x="1709858" y="3206086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212BD-4DAB-41F7-A921-D273376FE86D}"/>
              </a:ext>
            </a:extLst>
          </p:cNvPr>
          <p:cNvSpPr txBox="1"/>
          <p:nvPr/>
        </p:nvSpPr>
        <p:spPr>
          <a:xfrm>
            <a:off x="1489980" y="3781953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62" name="순서도: 추출 61">
            <a:extLst>
              <a:ext uri="{FF2B5EF4-FFF2-40B4-BE49-F238E27FC236}">
                <a16:creationId xmlns:a16="http://schemas.microsoft.com/office/drawing/2014/main" id="{0E2E03BB-5559-4533-A955-EED298BD8E1E}"/>
              </a:ext>
            </a:extLst>
          </p:cNvPr>
          <p:cNvSpPr/>
          <p:nvPr/>
        </p:nvSpPr>
        <p:spPr>
          <a:xfrm rot="5400000">
            <a:off x="1461167" y="3323324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77BB10-3AF2-4F04-BA7E-4390109DE3F8}"/>
              </a:ext>
            </a:extLst>
          </p:cNvPr>
          <p:cNvSpPr txBox="1"/>
          <p:nvPr/>
        </p:nvSpPr>
        <p:spPr>
          <a:xfrm>
            <a:off x="1709858" y="1716070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4" name="순서도: 추출 63">
            <a:extLst>
              <a:ext uri="{FF2B5EF4-FFF2-40B4-BE49-F238E27FC236}">
                <a16:creationId xmlns:a16="http://schemas.microsoft.com/office/drawing/2014/main" id="{581AA08B-FA79-4889-BC10-154A56DE8E25}"/>
              </a:ext>
            </a:extLst>
          </p:cNvPr>
          <p:cNvSpPr/>
          <p:nvPr/>
        </p:nvSpPr>
        <p:spPr>
          <a:xfrm rot="5400000">
            <a:off x="1461167" y="183330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D27DEE-5587-44B3-B920-2651C0446DC6}"/>
              </a:ext>
            </a:extLst>
          </p:cNvPr>
          <p:cNvSpPr txBox="1"/>
          <p:nvPr/>
        </p:nvSpPr>
        <p:spPr>
          <a:xfrm>
            <a:off x="1709858" y="472077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  <a:endParaRPr lang="en-US" altLang="ko-KR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EE88DF-3F9C-48F2-8304-DD960B0D4D69}"/>
              </a:ext>
            </a:extLst>
          </p:cNvPr>
          <p:cNvSpPr txBox="1"/>
          <p:nvPr/>
        </p:nvSpPr>
        <p:spPr>
          <a:xfrm>
            <a:off x="1489980" y="5296645"/>
            <a:ext cx="458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Iocp</a:t>
            </a:r>
            <a:r>
              <a:rPr lang="ko-KR" altLang="en-US" sz="1800" b="1" dirty="0"/>
              <a:t>를 사용해서 서버 구현</a:t>
            </a:r>
            <a:endParaRPr lang="en-US" altLang="ko-KR" sz="1800" b="1" dirty="0"/>
          </a:p>
        </p:txBody>
      </p:sp>
      <p:sp>
        <p:nvSpPr>
          <p:cNvPr id="67" name="순서도: 추출 66">
            <a:extLst>
              <a:ext uri="{FF2B5EF4-FFF2-40B4-BE49-F238E27FC236}">
                <a16:creationId xmlns:a16="http://schemas.microsoft.com/office/drawing/2014/main" id="{CE6283E5-F927-4B1A-8EC0-C0B91384870B}"/>
              </a:ext>
            </a:extLst>
          </p:cNvPr>
          <p:cNvSpPr/>
          <p:nvPr/>
        </p:nvSpPr>
        <p:spPr>
          <a:xfrm rot="5400000">
            <a:off x="1461167" y="483801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6703B8-1E85-4434-AC3D-05106B59A631}"/>
              </a:ext>
            </a:extLst>
          </p:cNvPr>
          <p:cNvSpPr txBox="1"/>
          <p:nvPr/>
        </p:nvSpPr>
        <p:spPr>
          <a:xfrm>
            <a:off x="1709858" y="1716071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9" name="순서도: 추출 68">
            <a:extLst>
              <a:ext uri="{FF2B5EF4-FFF2-40B4-BE49-F238E27FC236}">
                <a16:creationId xmlns:a16="http://schemas.microsoft.com/office/drawing/2014/main" id="{5F7CBBA1-CC3B-468E-AAB4-1780CC26DC24}"/>
              </a:ext>
            </a:extLst>
          </p:cNvPr>
          <p:cNvSpPr/>
          <p:nvPr/>
        </p:nvSpPr>
        <p:spPr>
          <a:xfrm rot="5400000">
            <a:off x="1461167" y="1833309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ADEB8C-F879-46DE-B506-5D0F7EB1A7E3}"/>
              </a:ext>
            </a:extLst>
          </p:cNvPr>
          <p:cNvSpPr txBox="1"/>
          <p:nvPr/>
        </p:nvSpPr>
        <p:spPr>
          <a:xfrm>
            <a:off x="1489980" y="2291939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E94DC5-8705-4A9B-893B-E5CC43502385}"/>
              </a:ext>
            </a:extLst>
          </p:cNvPr>
          <p:cNvSpPr txBox="1"/>
          <p:nvPr/>
        </p:nvSpPr>
        <p:spPr>
          <a:xfrm>
            <a:off x="1709858" y="320608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72" name="순서도: 추출 71">
            <a:extLst>
              <a:ext uri="{FF2B5EF4-FFF2-40B4-BE49-F238E27FC236}">
                <a16:creationId xmlns:a16="http://schemas.microsoft.com/office/drawing/2014/main" id="{9965500F-ED74-4014-B5C8-A5181C14CF2C}"/>
              </a:ext>
            </a:extLst>
          </p:cNvPr>
          <p:cNvSpPr/>
          <p:nvPr/>
        </p:nvSpPr>
        <p:spPr>
          <a:xfrm rot="5400000">
            <a:off x="1461167" y="332332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1AE3A-CBE7-4877-A6F8-04B376957DE5}"/>
              </a:ext>
            </a:extLst>
          </p:cNvPr>
          <p:cNvSpPr txBox="1"/>
          <p:nvPr/>
        </p:nvSpPr>
        <p:spPr>
          <a:xfrm>
            <a:off x="1709858" y="1716072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74" name="순서도: 추출 73">
            <a:extLst>
              <a:ext uri="{FF2B5EF4-FFF2-40B4-BE49-F238E27FC236}">
                <a16:creationId xmlns:a16="http://schemas.microsoft.com/office/drawing/2014/main" id="{796256BB-B485-4DBA-93CD-B4FD3DF5ADD0}"/>
              </a:ext>
            </a:extLst>
          </p:cNvPr>
          <p:cNvSpPr/>
          <p:nvPr/>
        </p:nvSpPr>
        <p:spPr>
          <a:xfrm rot="5400000">
            <a:off x="1461167" y="183331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322B7A-BB21-4FBE-BF9C-AB42BDB78B41}"/>
              </a:ext>
            </a:extLst>
          </p:cNvPr>
          <p:cNvSpPr txBox="1"/>
          <p:nvPr/>
        </p:nvSpPr>
        <p:spPr>
          <a:xfrm>
            <a:off x="1489980" y="3781954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77" name="순서도: 추출 76">
            <a:extLst>
              <a:ext uri="{FF2B5EF4-FFF2-40B4-BE49-F238E27FC236}">
                <a16:creationId xmlns:a16="http://schemas.microsoft.com/office/drawing/2014/main" id="{12CB4CC1-BDD8-4FE2-B3C7-BCA160D642B8}"/>
              </a:ext>
            </a:extLst>
          </p:cNvPr>
          <p:cNvSpPr/>
          <p:nvPr/>
        </p:nvSpPr>
        <p:spPr>
          <a:xfrm rot="5400000">
            <a:off x="1461167" y="48380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9D92B-4B1A-4B76-BE40-1E1078F76FBF}"/>
              </a:ext>
            </a:extLst>
          </p:cNvPr>
          <p:cNvSpPr txBox="1"/>
          <p:nvPr/>
        </p:nvSpPr>
        <p:spPr>
          <a:xfrm>
            <a:off x="1489980" y="2291940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9131DB-98AF-4DC4-A38D-8CA812A88128}"/>
              </a:ext>
            </a:extLst>
          </p:cNvPr>
          <p:cNvSpPr txBox="1"/>
          <p:nvPr/>
        </p:nvSpPr>
        <p:spPr>
          <a:xfrm>
            <a:off x="1709858" y="320608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80" name="순서도: 추출 79">
            <a:extLst>
              <a:ext uri="{FF2B5EF4-FFF2-40B4-BE49-F238E27FC236}">
                <a16:creationId xmlns:a16="http://schemas.microsoft.com/office/drawing/2014/main" id="{EF5193F7-1B5B-4213-A589-34AEB93DAE43}"/>
              </a:ext>
            </a:extLst>
          </p:cNvPr>
          <p:cNvSpPr/>
          <p:nvPr/>
        </p:nvSpPr>
        <p:spPr>
          <a:xfrm rot="5400000">
            <a:off x="1461167" y="33233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F38578-370B-4A48-9F94-C6D01BD00D20}"/>
              </a:ext>
            </a:extLst>
          </p:cNvPr>
          <p:cNvSpPr txBox="1"/>
          <p:nvPr/>
        </p:nvSpPr>
        <p:spPr>
          <a:xfrm>
            <a:off x="1709858" y="1716073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82" name="순서도: 추출 81">
            <a:extLst>
              <a:ext uri="{FF2B5EF4-FFF2-40B4-BE49-F238E27FC236}">
                <a16:creationId xmlns:a16="http://schemas.microsoft.com/office/drawing/2014/main" id="{8F98E183-5970-4745-9ECF-BFF332E49DB5}"/>
              </a:ext>
            </a:extLst>
          </p:cNvPr>
          <p:cNvSpPr/>
          <p:nvPr/>
        </p:nvSpPr>
        <p:spPr>
          <a:xfrm rot="5400000">
            <a:off x="1461167" y="1833311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204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8" y="4466051"/>
            <a:ext cx="204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끝없는 수집요소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적당한 수집요소와 수집을 통한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스텟증가를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통해 수집요소에 지루함을 줄인다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개연성 없는 스토리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배경에 맞는 스토리 진행으로 유저가 스토리에 집중할 수 있도록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2937EAA7-A2EF-4F5A-A293-E99FD538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06" y="2014888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9B973F34-BBFC-4982-A71D-6D05B722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72147"/>
            <a:ext cx="3934678" cy="233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5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연구 목적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86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41070"/>
            <a:chOff x="493486" y="348343"/>
            <a:chExt cx="11393714" cy="614107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30442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tx1"/>
                  </a:solidFill>
                </a:rPr>
                <a:t>DirectX12</a:t>
              </a:r>
              <a:r>
                <a:rPr lang="ko-KR" altLang="en-US" sz="2500" dirty="0">
                  <a:solidFill>
                    <a:schemeClr val="tx1"/>
                  </a:solidFill>
                </a:rPr>
                <a:t>에 대한 이해도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en-US" altLang="ko-KR" sz="2500" dirty="0" err="1">
                  <a:solidFill>
                    <a:schemeClr val="tx1"/>
                  </a:solidFill>
                </a:rPr>
                <a:t>Iocp</a:t>
              </a:r>
              <a:r>
                <a:rPr lang="ko-KR" altLang="en-US" sz="2500">
                  <a:solidFill>
                    <a:schemeClr val="tx1"/>
                  </a:solidFill>
                </a:rPr>
                <a:t>에 대한 이해도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분할 작업을 통한 팀 프로젝트 능력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목적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50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916</Words>
  <Application>Microsoft Office PowerPoint</Application>
  <PresentationFormat>와이드스크린</PresentationFormat>
  <Paragraphs>294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김효림</cp:lastModifiedBy>
  <cp:revision>61</cp:revision>
  <dcterms:created xsi:type="dcterms:W3CDTF">2020-11-23T02:45:40Z</dcterms:created>
  <dcterms:modified xsi:type="dcterms:W3CDTF">2020-11-30T07:31:49Z</dcterms:modified>
</cp:coreProperties>
</file>